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2025/7/2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70" y="9525"/>
            <a:ext cx="12163425" cy="6838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" y="9525"/>
            <a:ext cx="12163425" cy="6838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东祺鞋业C OUTDOOR_02(1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" y="8890"/>
            <a:ext cx="12165965" cy="6839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" y="9525"/>
            <a:ext cx="12163425" cy="6838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4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东祺鞋业C OUTDOOR_0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48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WPS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156</cp:revision>
  <dcterms:created xsi:type="dcterms:W3CDTF">2019-06-19T02:08:00Z</dcterms:created>
  <dcterms:modified xsi:type="dcterms:W3CDTF">2025-07-02T05:45:29Z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E270A029952043E7BF0D26B085131DA3_11</vt:lpwstr>
  </property>
</Properties>
</file>